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126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2DAD6-817F-4DE5-BBE8-1D7D85663FC3}" type="datetimeFigureOut">
              <a:rPr lang="fr-FR" smtClean="0"/>
              <a:pPr/>
              <a:t>14/11/2019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71F71-D456-480A-AD3E-644E746F687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2DAD6-817F-4DE5-BBE8-1D7D85663FC3}" type="datetimeFigureOut">
              <a:rPr lang="fr-FR" smtClean="0"/>
              <a:pPr/>
              <a:t>14/11/2019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71F71-D456-480A-AD3E-644E746F687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2DAD6-817F-4DE5-BBE8-1D7D85663FC3}" type="datetimeFigureOut">
              <a:rPr lang="fr-FR" smtClean="0"/>
              <a:pPr/>
              <a:t>14/11/2019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71F71-D456-480A-AD3E-644E746F687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2DAD6-817F-4DE5-BBE8-1D7D85663FC3}" type="datetimeFigureOut">
              <a:rPr lang="fr-FR" smtClean="0"/>
              <a:pPr/>
              <a:t>14/11/2019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71F71-D456-480A-AD3E-644E746F687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2DAD6-817F-4DE5-BBE8-1D7D85663FC3}" type="datetimeFigureOut">
              <a:rPr lang="fr-FR" smtClean="0"/>
              <a:pPr/>
              <a:t>14/11/2019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71F71-D456-480A-AD3E-644E746F687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2DAD6-817F-4DE5-BBE8-1D7D85663FC3}" type="datetimeFigureOut">
              <a:rPr lang="fr-FR" smtClean="0"/>
              <a:pPr/>
              <a:t>14/11/2019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71F71-D456-480A-AD3E-644E746F687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2DAD6-817F-4DE5-BBE8-1D7D85663FC3}" type="datetimeFigureOut">
              <a:rPr lang="fr-FR" smtClean="0"/>
              <a:pPr/>
              <a:t>14/11/2019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71F71-D456-480A-AD3E-644E746F687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2DAD6-817F-4DE5-BBE8-1D7D85663FC3}" type="datetimeFigureOut">
              <a:rPr lang="fr-FR" smtClean="0"/>
              <a:pPr/>
              <a:t>14/11/2019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71F71-D456-480A-AD3E-644E746F687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2DAD6-817F-4DE5-BBE8-1D7D85663FC3}" type="datetimeFigureOut">
              <a:rPr lang="fr-FR" smtClean="0"/>
              <a:pPr/>
              <a:t>14/11/2019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71F71-D456-480A-AD3E-644E746F687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2DAD6-817F-4DE5-BBE8-1D7D85663FC3}" type="datetimeFigureOut">
              <a:rPr lang="fr-FR" smtClean="0"/>
              <a:pPr/>
              <a:t>14/11/2019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71F71-D456-480A-AD3E-644E746F687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2DAD6-817F-4DE5-BBE8-1D7D85663FC3}" type="datetimeFigureOut">
              <a:rPr lang="fr-FR" smtClean="0"/>
              <a:pPr/>
              <a:t>14/11/2019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71F71-D456-480A-AD3E-644E746F687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62DAD6-817F-4DE5-BBE8-1D7D85663FC3}" type="datetimeFigureOut">
              <a:rPr lang="fr-FR" smtClean="0"/>
              <a:pPr/>
              <a:t>14/11/2019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871F71-D456-480A-AD3E-644E746F687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Plan-min-de-rungi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439652" y="-927484"/>
            <a:ext cx="6264696" cy="8640960"/>
          </a:xfrm>
          <a:prstGeom prst="rect">
            <a:avLst/>
          </a:prstGeom>
        </p:spPr>
      </p:pic>
      <p:sp>
        <p:nvSpPr>
          <p:cNvPr id="18" name="ZoneTexte 17"/>
          <p:cNvSpPr txBox="1"/>
          <p:nvPr/>
        </p:nvSpPr>
        <p:spPr>
          <a:xfrm>
            <a:off x="7884368" y="3068960"/>
            <a:ext cx="1224000" cy="82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Bureaux :</a:t>
            </a:r>
          </a:p>
          <a:p>
            <a:r>
              <a:rPr lang="fr-FR" sz="1400" b="1" dirty="0" smtClean="0"/>
              <a:t> </a:t>
            </a:r>
          </a:p>
          <a:p>
            <a:endParaRPr lang="fr-FR" sz="1400" b="1" dirty="0"/>
          </a:p>
        </p:txBody>
      </p:sp>
      <p:sp>
        <p:nvSpPr>
          <p:cNvPr id="24" name="ZoneTexte 23"/>
          <p:cNvSpPr txBox="1"/>
          <p:nvPr/>
        </p:nvSpPr>
        <p:spPr>
          <a:xfrm>
            <a:off x="107504" y="4365104"/>
            <a:ext cx="1656184" cy="52322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Bâtiment O1c – Secteur Entrepôts</a:t>
            </a:r>
            <a:endParaRPr lang="fr-FR" sz="1400" b="1" dirty="0"/>
          </a:p>
        </p:txBody>
      </p:sp>
      <p:cxnSp>
        <p:nvCxnSpPr>
          <p:cNvPr id="26" name="Connecteur droit avec flèche 25"/>
          <p:cNvCxnSpPr/>
          <p:nvPr/>
        </p:nvCxnSpPr>
        <p:spPr>
          <a:xfrm flipV="1">
            <a:off x="1835696" y="3933056"/>
            <a:ext cx="1440160" cy="57606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oneTexte 27"/>
          <p:cNvSpPr txBox="1"/>
          <p:nvPr/>
        </p:nvSpPr>
        <p:spPr>
          <a:xfrm>
            <a:off x="179512" y="2780928"/>
            <a:ext cx="1944216" cy="52322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Bâtiment C3 – Secteur Fruits et Légumes</a:t>
            </a:r>
            <a:endParaRPr lang="fr-FR" sz="1400" b="1" dirty="0"/>
          </a:p>
        </p:txBody>
      </p:sp>
      <p:cxnSp>
        <p:nvCxnSpPr>
          <p:cNvPr id="30" name="Connecteur droit avec flèche 29"/>
          <p:cNvCxnSpPr/>
          <p:nvPr/>
        </p:nvCxnSpPr>
        <p:spPr>
          <a:xfrm>
            <a:off x="2195736" y="3140968"/>
            <a:ext cx="2232248" cy="28803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ZoneTexte 30"/>
          <p:cNvSpPr txBox="1"/>
          <p:nvPr/>
        </p:nvSpPr>
        <p:spPr>
          <a:xfrm>
            <a:off x="7668344" y="1916832"/>
            <a:ext cx="1368152" cy="52322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Bâtiment F5c – Secteur Traiteur </a:t>
            </a:r>
            <a:endParaRPr lang="fr-FR" sz="1400" b="1" dirty="0"/>
          </a:p>
        </p:txBody>
      </p:sp>
      <p:cxnSp>
        <p:nvCxnSpPr>
          <p:cNvPr id="33" name="Connecteur droit avec flèche 32"/>
          <p:cNvCxnSpPr/>
          <p:nvPr/>
        </p:nvCxnSpPr>
        <p:spPr>
          <a:xfrm flipH="1">
            <a:off x="6084168" y="2420888"/>
            <a:ext cx="1584176" cy="100811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ZoneTexte 33"/>
          <p:cNvSpPr txBox="1"/>
          <p:nvPr/>
        </p:nvSpPr>
        <p:spPr>
          <a:xfrm>
            <a:off x="7020272" y="404664"/>
            <a:ext cx="2016224" cy="52322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Bâtiment  FE4 – Secteur Traiteur – LE DELAS</a:t>
            </a:r>
            <a:endParaRPr lang="fr-FR" sz="1400" b="1" dirty="0"/>
          </a:p>
        </p:txBody>
      </p:sp>
      <p:sp>
        <p:nvSpPr>
          <p:cNvPr id="37" name="ZoneTexte 36"/>
          <p:cNvSpPr txBox="1"/>
          <p:nvPr/>
        </p:nvSpPr>
        <p:spPr>
          <a:xfrm>
            <a:off x="7236296" y="5445224"/>
            <a:ext cx="1656184" cy="738664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Bâtiment VG1 &amp; VG2 – Secteur Produits carnés</a:t>
            </a:r>
            <a:endParaRPr lang="fr-FR" sz="1400" b="1" dirty="0"/>
          </a:p>
        </p:txBody>
      </p:sp>
      <p:cxnSp>
        <p:nvCxnSpPr>
          <p:cNvPr id="39" name="Connecteur droit avec flèche 38"/>
          <p:cNvCxnSpPr/>
          <p:nvPr/>
        </p:nvCxnSpPr>
        <p:spPr>
          <a:xfrm flipH="1" flipV="1">
            <a:off x="7452320" y="4293096"/>
            <a:ext cx="360040" cy="100811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ZoneTexte 40"/>
          <p:cNvSpPr txBox="1"/>
          <p:nvPr/>
        </p:nvSpPr>
        <p:spPr>
          <a:xfrm>
            <a:off x="179512" y="1412777"/>
            <a:ext cx="1728192" cy="82800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Bâtiment B1 – Secteur horticulture (en cours)</a:t>
            </a:r>
          </a:p>
          <a:p>
            <a:endParaRPr lang="fr-FR" dirty="0"/>
          </a:p>
        </p:txBody>
      </p:sp>
      <p:cxnSp>
        <p:nvCxnSpPr>
          <p:cNvPr id="45" name="Connecteur droit avec flèche 44"/>
          <p:cNvCxnSpPr/>
          <p:nvPr/>
        </p:nvCxnSpPr>
        <p:spPr>
          <a:xfrm>
            <a:off x="1979712" y="1772816"/>
            <a:ext cx="1512168" cy="21602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ZoneTexte 47"/>
          <p:cNvSpPr txBox="1"/>
          <p:nvPr/>
        </p:nvSpPr>
        <p:spPr>
          <a:xfrm>
            <a:off x="3779912" y="6093296"/>
            <a:ext cx="1584176" cy="52322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Bâtiment A7c - Tour à glace</a:t>
            </a:r>
            <a:endParaRPr lang="fr-FR" sz="1400" b="1" dirty="0"/>
          </a:p>
        </p:txBody>
      </p:sp>
      <p:cxnSp>
        <p:nvCxnSpPr>
          <p:cNvPr id="50" name="Connecteur droit avec flèche 49"/>
          <p:cNvCxnSpPr/>
          <p:nvPr/>
        </p:nvCxnSpPr>
        <p:spPr>
          <a:xfrm flipV="1">
            <a:off x="4427984" y="5085184"/>
            <a:ext cx="288032" cy="93610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ZoneTexte 50"/>
          <p:cNvSpPr txBox="1"/>
          <p:nvPr/>
        </p:nvSpPr>
        <p:spPr>
          <a:xfrm>
            <a:off x="467544" y="5445224"/>
            <a:ext cx="1800200" cy="738664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Bâtiment C5b – Secteur Entrepôts - Produits de la mer</a:t>
            </a:r>
            <a:endParaRPr lang="fr-FR" sz="1400" b="1" dirty="0"/>
          </a:p>
        </p:txBody>
      </p:sp>
      <p:cxnSp>
        <p:nvCxnSpPr>
          <p:cNvPr id="60" name="Connecteur droit avec flèche 59"/>
          <p:cNvCxnSpPr/>
          <p:nvPr/>
        </p:nvCxnSpPr>
        <p:spPr>
          <a:xfrm flipV="1">
            <a:off x="2411760" y="4221088"/>
            <a:ext cx="2880320" cy="172819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 flipH="1">
            <a:off x="7452320" y="3501008"/>
            <a:ext cx="432048" cy="14401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/>
          <p:nvPr/>
        </p:nvCxnSpPr>
        <p:spPr>
          <a:xfrm flipH="1">
            <a:off x="5652120" y="908720"/>
            <a:ext cx="1656184" cy="216024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>
            <a:off x="827584" y="8018"/>
            <a:ext cx="787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smtClean="0"/>
              <a:t>PRINCIPALES  </a:t>
            </a:r>
            <a:r>
              <a:rPr lang="fr-FR" u="sng" smtClean="0"/>
              <a:t>REFERENCES  </a:t>
            </a:r>
            <a:r>
              <a:rPr lang="fr-FR" u="sng" dirty="0" smtClean="0"/>
              <a:t>GEDOUIN INGENIERIE SUR </a:t>
            </a:r>
            <a:r>
              <a:rPr lang="fr-FR" u="sng" dirty="0" smtClean="0"/>
              <a:t>LE MIN DE RUNGIS</a:t>
            </a:r>
            <a:endParaRPr lang="fr-FR" u="sng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2384" y="3321016"/>
            <a:ext cx="407968" cy="50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70</Words>
  <Application>Microsoft Office PowerPoint</Application>
  <PresentationFormat>Affichage à l'écran (4:3)</PresentationFormat>
  <Paragraphs>11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4" baseType="lpstr">
      <vt:lpstr>Arial</vt:lpstr>
      <vt:lpstr>Calibri</vt:lpstr>
      <vt:lpstr>Thème Office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user</dc:creator>
  <cp:lastModifiedBy>Alexandra LHERITIER</cp:lastModifiedBy>
  <cp:revision>36</cp:revision>
  <dcterms:created xsi:type="dcterms:W3CDTF">2018-05-29T16:00:22Z</dcterms:created>
  <dcterms:modified xsi:type="dcterms:W3CDTF">2019-11-14T14:35:26Z</dcterms:modified>
</cp:coreProperties>
</file>